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6" r:id="rId4"/>
    <p:sldId id="258" r:id="rId5"/>
    <p:sldId id="265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</p14:sldIdLst>
        </p14:section>
        <p14:section name="제목 없는 구역" id="{DC430B1D-82DD-4EEB-841F-048286316453}">
          <p14:sldIdLst>
            <p14:sldId id="273"/>
            <p14:sldId id="266"/>
            <p14:sldId id="258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6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4-region-tech-competi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SchoolPresentationProject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2-July-GameJ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240F-A2A3-42D8-BE1C-CB1EB9004C10}"/>
              </a:ext>
            </a:extLst>
          </p:cNvPr>
          <p:cNvSpPr txBox="1"/>
          <p:nvPr/>
        </p:nvSpPr>
        <p:spPr>
          <a:xfrm>
            <a:off x="7686838" y="4464045"/>
            <a:ext cx="4155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 w="12700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발전을 목표로 노력하는 개발자</a:t>
            </a:r>
            <a:endParaRPr lang="en-US" altLang="ko-KR" sz="2400" dirty="0">
              <a:ln w="12700">
                <a:noFill/>
              </a:ln>
              <a:solidFill>
                <a:srgbClr val="A7E2FF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  <a:p>
            <a:pPr algn="r"/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28CAC2-4E5B-4FEC-9759-D2B324023E7D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 Research</a:t>
            </a:r>
            <a:endParaRPr lang="ko-KR" altLang="en-US" sz="3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80878"/>
            <a:ext cx="4581217" cy="319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과정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Algorithm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실제 게임에 적용해보기 위해 연구한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대한 알고리즘을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Unity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구현하여 비교 및 분석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복잡하거나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한쪽 방향으로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크게 넓거나 하는 등의 상황에서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</a:t>
            </a: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보다 느린 상황이 발생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결론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매우 작은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지형이 복잡한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또는 타겟이 가까이 있는 경우에는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넓고 지형이 단순한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endParaRPr lang="ko-KR" altLang="en-US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https://github.com/Proffeine0327/pathfinding-research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98308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다익스트라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EE897-1C0E-4B8B-998F-3281F9183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3" y="382234"/>
            <a:ext cx="3341074" cy="1727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41346-235D-4C62-9530-D8CF190EA917}"/>
              </a:ext>
            </a:extLst>
          </p:cNvPr>
          <p:cNvSpPr txBox="1"/>
          <p:nvPr/>
        </p:nvSpPr>
        <p:spPr>
          <a:xfrm>
            <a:off x="8744985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B48EB-215B-4321-8C93-35FBF644E9B1}"/>
              </a:ext>
            </a:extLst>
          </p:cNvPr>
          <p:cNvSpPr txBox="1"/>
          <p:nvPr/>
        </p:nvSpPr>
        <p:spPr>
          <a:xfrm>
            <a:off x="5298308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B99EE-2502-4E06-85F5-3E5BD2F1BD24}"/>
              </a:ext>
            </a:extLst>
          </p:cNvPr>
          <p:cNvSpPr txBox="1"/>
          <p:nvPr/>
        </p:nvSpPr>
        <p:spPr>
          <a:xfrm>
            <a:off x="8744985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4A835B-A570-408D-9EBD-AF7AF75D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5" y="364608"/>
            <a:ext cx="3394756" cy="175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C0CCB-7A36-41B7-B946-9D5F5E5F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704" y="2652728"/>
            <a:ext cx="3317700" cy="1727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7E53BD-27FC-4BE1-9611-5CD7C82E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858" y="2652728"/>
            <a:ext cx="3340116" cy="17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 및 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791827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7DDEF5-20B7-4F6A-A255-6351C4EE2613}"/>
              </a:ext>
            </a:extLst>
          </p:cNvPr>
          <p:cNvCxnSpPr>
            <a:cxnSpLocks/>
          </p:cNvCxnSpPr>
          <p:nvPr/>
        </p:nvCxnSpPr>
        <p:spPr>
          <a:xfrm flipV="1">
            <a:off x="5273595" y="5453724"/>
            <a:ext cx="677772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84FC07-A3BA-425B-B9D3-13BF69A56101}"/>
              </a:ext>
            </a:extLst>
          </p:cNvPr>
          <p:cNvSpPr txBox="1"/>
          <p:nvPr/>
        </p:nvSpPr>
        <p:spPr>
          <a:xfrm>
            <a:off x="131876" y="883077"/>
            <a:ext cx="4350640" cy="456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777AC-F51B-47BA-A8B5-965B16F20AF8}"/>
              </a:ext>
            </a:extLst>
          </p:cNvPr>
          <p:cNvSpPr txBox="1"/>
          <p:nvPr/>
        </p:nvSpPr>
        <p:spPr>
          <a:xfrm>
            <a:off x="5273595" y="37395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함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2537991"/>
            <a:ext cx="4581217" cy="414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Occlusion Culling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최적화 기술을 적용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이용하여 동적으로 스킬을 넣을 수 있게 구현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시스템보다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Enum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Array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접근하는 방식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더 성능이 좋은 것을 알아내어 기존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보완하였다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3177" y="900473"/>
            <a:ext cx="917960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1119" y="908824"/>
            <a:ext cx="2105278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 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으로 게임을 구성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https://github.com/Proffeine0327/2024-region-tech-competition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504934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535467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2796206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2799724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Monster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Scramble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한명과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프로그래밍 한명이 팀이 되어서 진행되는 프로젝트에서 만든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스킬을 업그레이드 하여 적을 잡아서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분을 버티는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테스트 결과 데이터베이스는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관리 방면에서는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효율적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이지만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개발 속도가 느려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진다는 것을 발견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따라서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Scriptable Object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와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Prefab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데이터베이스 대신 활용하여 개발 속도 향상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https://github.com/Proffeine0327/SchoolPresentationProject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뱀서류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캐릭터 선택창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10E04D-8B69-41D1-97FC-1A2B792A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73" y="485428"/>
            <a:ext cx="2935946" cy="163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5AB07-3448-4A79-9622-D51DCCAD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22" y="484430"/>
            <a:ext cx="2983021" cy="1659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29DC4-FC09-4F99-B969-2230F504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40145"/>
            <a:ext cx="2928084" cy="1642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EF0CD-10BC-434E-B67F-B33C1D080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452" y="2735692"/>
            <a:ext cx="2928226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Pinball Zombie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3120053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내려오는 적들을 죽이면서 자신을 강화하고 최대한 오래 살아남으면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오브젝트를 생성하고 파괴하는데 드는 오버헤드를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Object Pooling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https://github.com/Proffeine0327/2022-July-GameJam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3179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E43B447-7451-4BF7-B006-0C9F997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79" y="228456"/>
            <a:ext cx="2163061" cy="3825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45E0D6-97F5-4849-868B-CFA95DEC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75" y="228456"/>
            <a:ext cx="2140449" cy="38254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B39F15-614D-4FA6-9277-707175A3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5" y="228456"/>
            <a:ext cx="2185439" cy="3825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5401F8-E40F-4E54-9DC3-813E125E011E}"/>
              </a:ext>
            </a:extLst>
          </p:cNvPr>
          <p:cNvSpPr txBox="1"/>
          <p:nvPr/>
        </p:nvSpPr>
        <p:spPr>
          <a:xfrm>
            <a:off x="7600125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엔드 화면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6F507-A660-4619-96AA-6136CD1D4D63}"/>
              </a:ext>
            </a:extLst>
          </p:cNvPr>
          <p:cNvSpPr txBox="1"/>
          <p:nvPr/>
        </p:nvSpPr>
        <p:spPr>
          <a:xfrm>
            <a:off x="9947071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4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3140296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기믹을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알아내어 다음층으로 올라가는 열쇠를 찾아 최종적으로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탈출해야되는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게임에 더욱 공포스러운 연출을 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제작하여 카메라에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적용하기 위하여 프로젝트를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URP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로 이전해야만 하였고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이로 인해 기존의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Shader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적용시키기 위하여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Custom Render Feature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https://github.com/Proffeine0327/EscapeFrom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 #IMSCARED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FA8330-A1CD-43E3-8917-2B87D3E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3" y="462050"/>
            <a:ext cx="2983011" cy="171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입구 계단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8786C-F177-469A-86C8-13FF18E2B9A9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목록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03DB-BCEA-49B7-9B98-4DA8EEB0E1C6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 교실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D82C5-9E09-4E13-8C07-BE00340DD7F7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장면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C8F9F-2D46-4B7E-BE18-66F79FB1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46" y="381983"/>
            <a:ext cx="3151987" cy="187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40FAD-7799-454E-BF04-00A3FE81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90" y="2754884"/>
            <a:ext cx="2983005" cy="166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4D032E-A149-4B21-BA7F-FD42A4218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234" y="2733544"/>
            <a:ext cx="2983005" cy="1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1138</Words>
  <Application>Microsoft Office PowerPoint</Application>
  <PresentationFormat>와이드스크린</PresentationFormat>
  <Paragraphs>256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684</cp:revision>
  <dcterms:created xsi:type="dcterms:W3CDTF">2024-04-10T23:02:10Z</dcterms:created>
  <dcterms:modified xsi:type="dcterms:W3CDTF">2024-06-15T10:25:09Z</dcterms:modified>
</cp:coreProperties>
</file>